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1" r:id="rId3"/>
    <p:sldId id="262" r:id="rId4"/>
    <p:sldId id="263" r:id="rId5"/>
    <p:sldId id="310" r:id="rId6"/>
    <p:sldId id="311" r:id="rId7"/>
    <p:sldId id="31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0CA89E-8F34-4C27-82F0-CB44DE779CB7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8596B-5B33-433D-AB9A-2C83D93E52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707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37080A-5F2F-4075-9B12-599829555161}" type="slidenum">
              <a:rPr kumimoji="0" lang="ro-R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o-R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56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80C9F-3377-46D7-817D-7C500E35C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33914-1458-4905-98AE-4B3306CA02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13D1E-55F0-4B4C-B5F3-1289A6FA4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B05-9B98-4C5D-8B2E-9D33ACE399B0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FF902-C7B5-462C-924C-C7F9F2DB2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9F94B-357F-4BC9-946D-37F7EC77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36D0-312A-47B1-A238-2EC92F416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46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99F0E-A4BE-4DC0-B80F-4ED93968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9A6E16-75A8-45F1-BB95-8C184A3C7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0FA0E-4226-434F-A933-75EFEA22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B05-9B98-4C5D-8B2E-9D33ACE399B0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6F833-15D5-43D5-B5A3-20488D465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BA68A-66EC-41BF-946F-D64F6731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36D0-312A-47B1-A238-2EC92F416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6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375378-F75F-4D2E-82DB-82EA93C23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1296BE-7BB8-44E8-858B-26AA87606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B49E4-61D4-4DB1-97DF-191D8A772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B05-9B98-4C5D-8B2E-9D33ACE399B0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8F11C-D177-4DDB-BCD3-36ED72D3D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17990-81D4-4BC5-ADF8-AF6993E01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36D0-312A-47B1-A238-2EC92F416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94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200" y="2052960"/>
            <a:ext cx="26416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53D50A8-D268-4429-9B47-4F2E46A536D0}" type="datetimeFigureOut">
              <a:rPr lang="ro-RO" smtClean="0"/>
              <a:t>21.09.2022</a:t>
            </a:fld>
            <a:endParaRPr lang="ro-R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5E8706-C740-4093-9619-A01769FFBCBA}" type="slidenum">
              <a:rPr lang="ro-RO" smtClean="0"/>
              <a:t>‹#›</a:t>
            </a:fld>
            <a:endParaRPr lang="ro-R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o-RO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2052960"/>
            <a:ext cx="84328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32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50A8-D268-4429-9B47-4F2E46A536D0}" type="datetimeFigureOut">
              <a:rPr lang="ro-RO" smtClean="0"/>
              <a:t>21.09.2022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8706-C740-4093-9619-A01769FFBCBA}" type="slidenum">
              <a:rPr lang="ro-RO" smtClean="0"/>
              <a:t>‹#›</a:t>
            </a:fld>
            <a:endParaRPr lang="ro-RO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8088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347200" y="152399"/>
            <a:ext cx="26416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200" y="153923"/>
            <a:ext cx="89408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50400" y="2892277"/>
            <a:ext cx="21336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53D50A8-D268-4429-9B47-4F2E46A536D0}" type="datetimeFigureOut">
              <a:rPr lang="ro-RO" smtClean="0"/>
              <a:t>21.09.2022</a:t>
            </a:fld>
            <a:endParaRPr lang="ro-R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5E8706-C740-4093-9619-A01769FFBCBA}" type="slidenum">
              <a:rPr lang="ro-RO" smtClean="0"/>
              <a:t>‹#›</a:t>
            </a:fld>
            <a:endParaRPr lang="ro-R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o-RO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08000" y="2892277"/>
            <a:ext cx="84328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072"/>
            <a:ext cx="53848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50A8-D268-4429-9B47-4F2E46A536D0}" type="datetimeFigureOut">
              <a:rPr lang="ro-RO" smtClean="0"/>
              <a:t>21.09.2022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8706-C740-4093-9619-A01769FFBCBA}" type="slidenum">
              <a:rPr lang="ro-RO" smtClean="0"/>
              <a:t>‹#›</a:t>
            </a:fld>
            <a:endParaRPr lang="ro-R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720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22438"/>
            <a:ext cx="5386917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38400"/>
            <a:ext cx="5386917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722438"/>
            <a:ext cx="5389033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38400"/>
            <a:ext cx="5389033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50A8-D268-4429-9B47-4F2E46A536D0}" type="datetimeFigureOut">
              <a:rPr lang="ro-RO" smtClean="0"/>
              <a:t>21.09.2022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8706-C740-4093-9619-A01769FFBCBA}" type="slidenum">
              <a:rPr lang="ro-RO" smtClean="0"/>
              <a:t>‹#›</a:t>
            </a:fld>
            <a:endParaRPr lang="ro-R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832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50A8-D268-4429-9B47-4F2E46A536D0}" type="datetimeFigureOut">
              <a:rPr lang="ro-RO" smtClean="0"/>
              <a:t>21.09.2022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8706-C740-4093-9619-A01769FFBCBA}" type="slidenum">
              <a:rPr lang="ro-RO" smtClean="0"/>
              <a:t>‹#›</a:t>
            </a:fld>
            <a:endParaRPr lang="ro-RO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910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00" y="150919"/>
            <a:ext cx="11775736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50A8-D268-4429-9B47-4F2E46A536D0}" type="datetimeFigureOut">
              <a:rPr lang="ro-RO" smtClean="0"/>
              <a:t>21.09.2022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8706-C740-4093-9619-A01769FFBC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2296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ectangle 8"/>
          <p:cNvSpPr/>
          <p:nvPr/>
        </p:nvSpPr>
        <p:spPr>
          <a:xfrm>
            <a:off x="203200" y="152400"/>
            <a:ext cx="89408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04801"/>
            <a:ext cx="7823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46336" y="2130552"/>
            <a:ext cx="2231136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50A8-D268-4429-9B47-4F2E46A536D0}" type="datetimeFigureOut">
              <a:rPr lang="ro-RO" smtClean="0"/>
              <a:t>21.09.2022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5E8706-C740-4093-9619-A01769FFBCBA}" type="slidenum">
              <a:rPr lang="ro-RO" smtClean="0"/>
              <a:t>‹#›</a:t>
            </a:fld>
            <a:endParaRPr lang="ro-RO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546336" y="457200"/>
            <a:ext cx="2234213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010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4888B-3311-4D2D-BA81-BF14BBDEC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7D51A-4B74-4B22-9FBE-CF3E3D2AD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119CA-7217-42C2-9EE5-8AB039EA9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B05-9B98-4C5D-8B2E-9D33ACE399B0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0F82D-C7A6-4E2B-9EFB-F53FE80AE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5324D9-BCA2-4EE4-AFD6-798DAD56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36D0-312A-47B1-A238-2EC92F416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09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 useBgFill="1">
        <p:nvSpPr>
          <p:cNvPr id="9" name="Rectangle 8"/>
          <p:cNvSpPr/>
          <p:nvPr/>
        </p:nvSpPr>
        <p:spPr>
          <a:xfrm>
            <a:off x="9347200" y="150876"/>
            <a:ext cx="26416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" y="152400"/>
            <a:ext cx="89408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50400" y="2133600"/>
            <a:ext cx="22352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50A8-D268-4429-9B47-4F2E46A536D0}" type="datetimeFigureOut">
              <a:rPr lang="ro-RO" smtClean="0"/>
              <a:t>21.09.2022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8706-C740-4093-9619-A01769FFBCBA}" type="slidenum">
              <a:rPr lang="ro-RO" smtClean="0"/>
              <a:t>‹#›</a:t>
            </a:fld>
            <a:endParaRPr lang="ro-R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550400" y="460248"/>
            <a:ext cx="22352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1125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50A8-D268-4429-9B47-4F2E46A536D0}" type="datetimeFigureOut">
              <a:rPr lang="ro-RO" smtClean="0"/>
              <a:t>21.09.2022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E8706-C740-4093-9619-A01769FFBC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2015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03200" y="147319"/>
            <a:ext cx="89408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9347200" y="147319"/>
            <a:ext cx="2608061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0400" y="274639"/>
            <a:ext cx="2235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D50A8-D268-4429-9B47-4F2E46A536D0}" type="datetimeFigureOut">
              <a:rPr lang="ro-RO" smtClean="0"/>
              <a:t>21.09.2022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5E8706-C740-4093-9619-A01769FFBCB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2433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92C35-6723-41FC-87DA-3C667BB73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AA9D0-9F08-4B33-AEDB-B6EF20367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43BA1-1C8D-4C13-93CA-DB1967F5B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B05-9B98-4C5D-8B2E-9D33ACE399B0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67240-A3BE-4020-9C6E-D2A6B5C7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29C8B-AA01-40EB-AB10-DEEA21BE8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36D0-312A-47B1-A238-2EC92F416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08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29A95-A88F-4084-A168-96E2DEF3C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B410C-2899-4275-A828-220205B19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221A6D-2AAA-45B8-9BFE-0B80DA7D25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09699-1FCF-445C-9D6A-28DD0CBE4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B05-9B98-4C5D-8B2E-9D33ACE399B0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D09D4-704C-4404-87B5-62DADE7D4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FE1BA6-73DE-4304-B790-3D6FAE215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36D0-312A-47B1-A238-2EC92F416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91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0F3E3-0481-411A-97FD-D38DEF046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07387-AB97-4F8E-8C61-21C88F8B8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32C43-A7F0-4372-94C0-2AA1ABF744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79457-311A-4F96-80A8-3B57932D7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72CA40-1B0D-4321-BD68-49F7B1896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57D916-82FE-41B5-8377-745A46698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B05-9B98-4C5D-8B2E-9D33ACE399B0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F30742-6FB4-409F-ABB9-49BD92A9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20068D-BA20-4842-AC3E-A6CC7A48F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36D0-312A-47B1-A238-2EC92F416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22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19FA4-CCFE-479A-9E76-2B9E28318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F79496-8A18-433D-B080-393CF3228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B05-9B98-4C5D-8B2E-9D33ACE399B0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B09CCC-1845-4D34-9D22-84B818A4E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8ECEC7-DE18-4031-BC2D-CF755DED4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36D0-312A-47B1-A238-2EC92F416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6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C09E0D-0162-41DC-AFBB-1A3F30DFD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B05-9B98-4C5D-8B2E-9D33ACE399B0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EF19E9-007F-46D3-A943-9929972D4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ED547-1043-4C5E-A892-B1166CDC1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36D0-312A-47B1-A238-2EC92F416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9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908B7-ED3F-468C-8D73-B9C39F8B5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1AF4C-0066-4931-9542-BAC7284F7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F61E4-F245-4C76-9794-9423A118D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8BAE24-C658-4441-92B6-49EC1F20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B05-9B98-4C5D-8B2E-9D33ACE399B0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E4ACA-232E-46C8-A8B1-4FCA8821C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B76817-5F44-491C-A775-C5634267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36D0-312A-47B1-A238-2EC92F416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19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59F88-15CB-4373-8DA2-E06920FB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0DB0E7-D24D-4153-A5CD-19CE922645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74FFB-417A-441E-A930-BB4D715A9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C380E-6124-40E1-A963-F31E5DAAF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CB05-9B98-4C5D-8B2E-9D33ACE399B0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91733-FDF4-409A-ABC6-3F84302A5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709C9-2AD2-4164-8FB8-C72E17F1D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2336D0-312A-47B1-A238-2EC92F416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06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BCAC13-9FCF-4358-91E5-401E06D18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A67045-5FC9-4D92-924E-A90044CD8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B8908-5C1D-4760-9C94-74B0E6E63F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CCB05-9B98-4C5D-8B2E-9D33ACE399B0}" type="datetimeFigureOut">
              <a:rPr lang="en-GB" smtClean="0"/>
              <a:t>21/09/2022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C74007-628F-4E7D-99F3-65CFAA140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FAA75-5EB9-4FBA-8CFD-00B79926C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336D0-312A-47B1-A238-2EC92F4165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004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03200" y="1634971"/>
            <a:ext cx="11775736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203199" y="152401"/>
            <a:ext cx="11752063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55847"/>
            <a:ext cx="11175013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999" y="1719071"/>
            <a:ext cx="11210524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517" y="6356350"/>
            <a:ext cx="2844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53D50A8-D268-4429-9B47-4F2E46A536D0}" type="datetimeFigureOut">
              <a:rPr lang="ro-RO" smtClean="0"/>
              <a:t>21.09.2022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4000" y="6356350"/>
            <a:ext cx="447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79573" y="6355080"/>
            <a:ext cx="777288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E75E8706-C740-4093-9619-A01769FFBCBA}" type="slidenum">
              <a:rPr lang="ro-RO" smtClean="0"/>
              <a:t>‹#›</a:t>
            </a:fld>
            <a:endParaRPr lang="ro-RO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922" y="355847"/>
            <a:ext cx="1133601" cy="11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60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412776"/>
            <a:ext cx="6131024" cy="1828800"/>
          </a:xfrm>
        </p:spPr>
        <p:txBody>
          <a:bodyPr>
            <a:normAutofit fontScale="90000"/>
          </a:bodyPr>
          <a:lstStyle/>
          <a:p>
            <a:r>
              <a:rPr lang="ro-RO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Organizația studenților Stomatologi</a:t>
            </a:r>
            <a:br>
              <a:rPr lang="ro-RO" sz="3600" b="1" dirty="0">
                <a:solidFill>
                  <a:srgbClr val="FF0000"/>
                </a:solidFill>
                <a:latin typeface="Trebuchet MS" panose="020B0603020202020204" pitchFamily="34" charset="0"/>
              </a:rPr>
            </a:br>
            <a:r>
              <a:rPr lang="ro-RO" sz="3600" dirty="0">
                <a:solidFill>
                  <a:srgbClr val="FF0000"/>
                </a:solidFill>
                <a:latin typeface="Trebuchet MS" panose="020B0603020202020204" pitchFamily="34" charset="0"/>
              </a:rPr>
              <a:t>din Cluj-Napoca</a:t>
            </a:r>
          </a:p>
        </p:txBody>
      </p:sp>
      <p:pic>
        <p:nvPicPr>
          <p:cNvPr id="1027" name="Picture 3" descr="C:\Users\ARadulescu\Downloads\sigla mare alb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518" y="2689759"/>
            <a:ext cx="184210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9616" y="4941168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Making the world a better place, </a:t>
            </a:r>
          </a:p>
          <a:p>
            <a:pPr algn="r"/>
            <a:r>
              <a:rPr lang="ro-RO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one smile at a time!</a:t>
            </a:r>
          </a:p>
        </p:txBody>
      </p:sp>
    </p:spTree>
    <p:extLst>
      <p:ext uri="{BB962C8B-B14F-4D97-AF65-F5344CB8AC3E}">
        <p14:creationId xmlns:p14="http://schemas.microsoft.com/office/powerpoint/2010/main" val="233727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75521" y="2274905"/>
            <a:ext cx="7617567" cy="4734265"/>
          </a:xfrm>
        </p:spPr>
        <p:txBody>
          <a:bodyPr>
            <a:normAutofit/>
          </a:bodyPr>
          <a:lstStyle/>
          <a:p>
            <a:r>
              <a:rPr lang="ro-RO" sz="2400" dirty="0">
                <a:latin typeface="Trebuchet MS" panose="020B0603020202020204" pitchFamily="34" charset="0"/>
              </a:rPr>
              <a:t>OSS – fondată în 1996</a:t>
            </a:r>
            <a:endParaRPr lang="en-US" sz="24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o-RO" sz="2400" dirty="0">
              <a:latin typeface="Trebuchet MS" panose="020B0603020202020204" pitchFamily="34" charset="0"/>
            </a:endParaRPr>
          </a:p>
          <a:p>
            <a:r>
              <a:rPr lang="ro-RO" sz="2400" dirty="0">
                <a:latin typeface="Trebuchet MS" panose="020B0603020202020204" pitchFamily="34" charset="0"/>
              </a:rPr>
              <a:t>2 linii mari de dezvoltare</a:t>
            </a:r>
          </a:p>
          <a:p>
            <a:pPr lvl="1"/>
            <a:r>
              <a:rPr lang="ro-RO" sz="2000" dirty="0">
                <a:latin typeface="Trebuchet MS" panose="020B0603020202020204" pitchFamily="34" charset="0"/>
              </a:rPr>
              <a:t>Academică/universitară – reprezentată prin Președinte în forurile superioare ale Universității</a:t>
            </a:r>
          </a:p>
          <a:p>
            <a:pPr lvl="1"/>
            <a:r>
              <a:rPr lang="ro-RO" sz="2000" dirty="0">
                <a:latin typeface="Trebuchet MS" panose="020B0603020202020204" pitchFamily="34" charset="0"/>
              </a:rPr>
              <a:t>ONG – prin departamente (7) și proiecte (9)</a:t>
            </a:r>
          </a:p>
          <a:p>
            <a:endParaRPr lang="en-US" sz="2400" dirty="0">
              <a:latin typeface="Trebuchet MS" panose="020B0603020202020204" pitchFamily="34" charset="0"/>
            </a:endParaRPr>
          </a:p>
          <a:p>
            <a:r>
              <a:rPr lang="en-US" sz="2400" dirty="0">
                <a:latin typeface="Trebuchet MS" panose="020B0603020202020204" pitchFamily="34" charset="0"/>
              </a:rPr>
              <a:t>~</a:t>
            </a:r>
            <a:r>
              <a:rPr lang="ro-RO" sz="2400" dirty="0">
                <a:latin typeface="Trebuchet MS" panose="020B0603020202020204" pitchFamily="34" charset="0"/>
              </a:rPr>
              <a:t> 120 de voluntari </a:t>
            </a:r>
          </a:p>
          <a:p>
            <a:endParaRPr lang="ro-RO" sz="2400" dirty="0"/>
          </a:p>
          <a:p>
            <a:endParaRPr lang="ro-RO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Info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6470" y="200391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ro-RO" dirty="0">
              <a:solidFill>
                <a:srgbClr val="C00000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412665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5370" y="300035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Consiliul de CONDUCERE OSS</a:t>
            </a:r>
            <a:br>
              <a:rPr lang="ro-RO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</a:br>
            <a:r>
              <a:rPr lang="ro-RO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202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2</a:t>
            </a:r>
            <a:r>
              <a:rPr lang="ro-RO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/202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3</a:t>
            </a:r>
            <a:endParaRPr lang="ro-RO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63752" y="1124744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dirty="0">
                <a:solidFill>
                  <a:srgbClr val="F8F8F8"/>
                </a:solidFill>
                <a:latin typeface="Franklin Gothic Medium"/>
              </a:rPr>
              <a:t>Board+Departamente+Proiecte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27CA38-4205-E3E3-7841-22DFB2119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105" y="1822142"/>
            <a:ext cx="6437790" cy="4618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792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8CF902B-9376-8DC4-BB0C-65FCE6A45A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56" y="2282811"/>
            <a:ext cx="5362248" cy="3749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91D019A-A1E8-18E4-2178-F2E2F1155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Familia </a:t>
            </a:r>
            <a:r>
              <a:rPr lang="en-US" dirty="0" err="1">
                <a:solidFill>
                  <a:srgbClr val="FF0000"/>
                </a:solidFill>
              </a:rPr>
              <a:t>oss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2AC681-3B5B-84E1-6901-717FDF96A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211" y="2282811"/>
            <a:ext cx="5743933" cy="3749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513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419315-42DC-0740-9CC9-E0A30E4E9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56" y="1852281"/>
            <a:ext cx="5262485" cy="4424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84E6F6-E884-CF70-6054-926340786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Familia </a:t>
            </a:r>
            <a:r>
              <a:rPr lang="en-US" dirty="0" err="1">
                <a:solidFill>
                  <a:srgbClr val="FF0000"/>
                </a:solidFill>
              </a:rPr>
              <a:t>oss</a:t>
            </a:r>
            <a:endParaRPr lang="en-US" dirty="0"/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B38BD492-04F1-85DB-B35B-0EF99C0E87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854" y="1852281"/>
            <a:ext cx="5668549" cy="4424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926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2A99E9-1A36-DBBA-AC7E-E2ACAA321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7" y="2139518"/>
            <a:ext cx="5960778" cy="3972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A92A383-1990-7043-C411-1356346E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Familia </a:t>
            </a:r>
            <a:r>
              <a:rPr lang="en-US" dirty="0" err="1">
                <a:solidFill>
                  <a:srgbClr val="FF0000"/>
                </a:solidFill>
              </a:rPr>
              <a:t>oss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1DF849-835C-280B-65C5-3108F5E2E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619" y="2113009"/>
            <a:ext cx="5118401" cy="39921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52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id">
  <a:themeElements>
    <a:clrScheme name="Custom 2">
      <a:dk1>
        <a:srgbClr val="F8F8F8"/>
      </a:dk1>
      <a:lt1>
        <a:sysClr val="window" lastClr="FFFFFF"/>
      </a:lt1>
      <a:dk2>
        <a:srgbClr val="F8F8F8"/>
      </a:dk2>
      <a:lt2>
        <a:srgbClr val="C00000"/>
      </a:lt2>
      <a:accent1>
        <a:srgbClr val="C00000"/>
      </a:accent1>
      <a:accent2>
        <a:srgbClr val="900000"/>
      </a:accent2>
      <a:accent3>
        <a:srgbClr val="990033"/>
      </a:accent3>
      <a:accent4>
        <a:srgbClr val="AD2F53"/>
      </a:accent4>
      <a:accent5>
        <a:srgbClr val="BF2B4E"/>
      </a:accent5>
      <a:accent6>
        <a:srgbClr val="AB396F"/>
      </a:accent6>
      <a:hlink>
        <a:srgbClr val="990033"/>
      </a:hlink>
      <a:folHlink>
        <a:srgbClr val="990033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79</Words>
  <Application>Microsoft Office PowerPoint</Application>
  <PresentationFormat>Widescreen</PresentationFormat>
  <Paragraphs>17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</vt:lpstr>
      <vt:lpstr>Calibri</vt:lpstr>
      <vt:lpstr>Calibri Light</vt:lpstr>
      <vt:lpstr>Franklin Gothic Medium</vt:lpstr>
      <vt:lpstr>Segoe Script</vt:lpstr>
      <vt:lpstr>Trebuchet MS</vt:lpstr>
      <vt:lpstr>Wingdings</vt:lpstr>
      <vt:lpstr>Wingdings 2</vt:lpstr>
      <vt:lpstr>Office Theme</vt:lpstr>
      <vt:lpstr>Grid</vt:lpstr>
      <vt:lpstr>Organizația studenților Stomatologi din Cluj-Napoca</vt:lpstr>
      <vt:lpstr>Info</vt:lpstr>
      <vt:lpstr>Consiliul de CONDUCERE OSS 2022/2023</vt:lpstr>
      <vt:lpstr>Familia oss</vt:lpstr>
      <vt:lpstr>Familia oss</vt:lpstr>
      <vt:lpstr>Familia oss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Organizația studenților Stomatologi din Cluj-Napoca</dc:title>
  <dc:creator>Daria Bradatan</dc:creator>
  <cp:lastModifiedBy>PAUL-FLORIN TROFIN</cp:lastModifiedBy>
  <cp:revision>12</cp:revision>
  <dcterms:created xsi:type="dcterms:W3CDTF">2020-10-07T15:55:11Z</dcterms:created>
  <dcterms:modified xsi:type="dcterms:W3CDTF">2022-09-21T12:59:27Z</dcterms:modified>
</cp:coreProperties>
</file>